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FEC21-95A9-419D-8607-69744371B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8FF2B5-27A2-4072-9C30-9261D6109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0C59A-65C6-4377-B131-DDCBDBA3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2E169-E2E0-4CAD-ACEB-DD10B3FA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E88E26-0037-4F2D-86FD-75067510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648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2182C-98FA-4666-94BF-CF976911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409221-5E27-4DC0-BA63-C3D7C321C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6A20B-72E7-4B3B-B36D-D1990E16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C8A95F-68DD-4229-B982-3F9B7B800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4C5DD1-B86A-439C-9C5C-FE612241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4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DEE9A6-E699-4D58-A8FB-84A74CFAB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D370F-50F7-45CF-9A61-F7B0EA0DA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3BBE56-520C-4749-B224-7BF702B1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5FF2C5-F4F8-4BDF-A845-0453984F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D9FA2-D0B4-406B-8F1A-49A1A8E94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990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C27F9-B83A-423F-8C7D-8DF3536B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9CB8F-6D13-4B4C-9E84-8986E8497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AA63F4-4C77-444F-A352-1404E4AD3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6AC1F4-1DD1-4F1E-9C80-F9D50B77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3782E-1F42-4DC5-8F86-0A858C82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51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B9C0F-C354-40ED-B990-63C449B8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4F5BA-DE62-4F65-ACB6-456B7A16E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AA9FD-5098-4619-AF35-2A37D49AF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CFD97E-9BAF-4CDA-AC1F-ABE69374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88042C-1B2B-4309-A138-9569D10D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9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C78C6-DD42-46D4-B972-498B26F11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0495A-E28A-49A1-B2BA-84A156B29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57E22-98FD-4821-B3CA-C36F43C84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C314C0-8DBB-47A7-AAEB-9E5C91A0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4C6481-4633-451B-BA32-FFCEFD26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E727F-E763-4903-BDAF-C9F8BE16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1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4AF6E-C832-475D-A0E7-1D93F03E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76F7C1-2AC4-4610-98E7-58FCFAB14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A3A62B-35A6-4D62-BE05-706550DB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880AB2A-8090-4637-A410-6B2DD4518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4265AA-EAD8-4AAD-98F9-56EF066E8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E9F88D-5ACB-4F9A-95A8-10C68DEAF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0D0FE3-246D-4A78-BAC7-71E14B090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F0278A-3F97-41B0-9BDA-1A64F5F0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33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7DEAE-9064-4760-9BD2-4E8C7DAFB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D57C02-374F-43A8-9C4B-FA56FE13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AF448A-8A64-447C-A52A-1B4E5FD19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B7B419-FCC4-4670-A7C2-0891BF025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19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13778F-F5F0-4627-8C23-59C18D19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6BB3E5-66A5-485C-BDC8-4A21176CD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7BD680-6216-4F54-AA70-68FAFB29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76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A6AAE-109E-4CDB-A293-E634B465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3D5AD-2B19-4389-8F1D-EEE3F80A0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AF6130-BB7C-493C-84DE-DFFE15A5E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26C7A0-59E2-4EDF-9DF0-E5CAB526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C49DC5-155C-4926-B1C6-878BE000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999F03-E354-4FB4-8496-D98AE21A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78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DCB36-0549-4439-8625-6084CE16D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D3BA9A1-1012-4A12-AD51-3FF2F4600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8A5C83-2F2C-4320-AAB0-5B958E983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6CF2A2-043A-45BD-B47E-2465F5FDA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2ED747-3A85-4E60-8291-ABBDB65C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3049CD-B834-423F-8D3C-D3112CD1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68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chemeClr val="accent5">
                <a:lumMod val="7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11567-4440-40FA-8F84-0A8D6D0A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C88CF4-79BC-4321-8C73-19C2D593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301D7-C209-44F0-B493-2084B89E8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B7477-91B9-4727-83A3-EE0B8AD2E7E2}" type="datetimeFigureOut">
              <a:rPr lang="ru-RU" smtClean="0"/>
              <a:t>17.04.2024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11C19-B746-4EF4-A7A9-0D568381D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1E6B20-3537-4305-9645-24645A722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3AE2D-7CBE-44E8-877A-96C1AC22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6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C89CB1-801E-4CA7-B870-4EC502DB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1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1192DD9E-337B-45F9-87EB-B3D03683C2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99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C48E8CAA-A97D-407B-A66C-042F15A9EB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362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3BC9F489-5B64-4137-BB53-C5416C0CC0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916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2">
            <a:extLst>
              <a:ext uri="{FF2B5EF4-FFF2-40B4-BE49-F238E27FC236}">
                <a16:creationId xmlns:a16="http://schemas.microsoft.com/office/drawing/2014/main" id="{407EC52F-C576-4EEF-AF9A-6B56E6DB42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849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3">
            <a:extLst>
              <a:ext uri="{FF2B5EF4-FFF2-40B4-BE49-F238E27FC236}">
                <a16:creationId xmlns:a16="http://schemas.microsoft.com/office/drawing/2014/main" id="{1EF2FB9A-53C0-4E0F-AF10-95956201D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77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4">
            <a:extLst>
              <a:ext uri="{FF2B5EF4-FFF2-40B4-BE49-F238E27FC236}">
                <a16:creationId xmlns:a16="http://schemas.microsoft.com/office/drawing/2014/main" id="{76B54A2C-4F25-4BC5-937F-F7F816155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188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5">
            <a:extLst>
              <a:ext uri="{FF2B5EF4-FFF2-40B4-BE49-F238E27FC236}">
                <a16:creationId xmlns:a16="http://schemas.microsoft.com/office/drawing/2014/main" id="{BE6EC6C2-0370-47E7-A308-E21BF35C5C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53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6">
            <a:extLst>
              <a:ext uri="{FF2B5EF4-FFF2-40B4-BE49-F238E27FC236}">
                <a16:creationId xmlns:a16="http://schemas.microsoft.com/office/drawing/2014/main" id="{6AA079E9-AF0F-443B-BF04-5B9E86EC0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051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7">
            <a:extLst>
              <a:ext uri="{FF2B5EF4-FFF2-40B4-BE49-F238E27FC236}">
                <a16:creationId xmlns:a16="http://schemas.microsoft.com/office/drawing/2014/main" id="{56270B78-8968-45CB-8F48-5C571AF42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331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8">
            <a:extLst>
              <a:ext uri="{FF2B5EF4-FFF2-40B4-BE49-F238E27FC236}">
                <a16:creationId xmlns:a16="http://schemas.microsoft.com/office/drawing/2014/main" id="{EF00AA73-DB35-4E62-9CE5-B5422A65C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344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9">
            <a:extLst>
              <a:ext uri="{FF2B5EF4-FFF2-40B4-BE49-F238E27FC236}">
                <a16:creationId xmlns:a16="http://schemas.microsoft.com/office/drawing/2014/main" id="{07A52A9B-E7AC-4334-AD2F-549D1CABC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EF6289F0-AA00-428F-A6F8-07E4BE4EA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304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0">
            <a:extLst>
              <a:ext uri="{FF2B5EF4-FFF2-40B4-BE49-F238E27FC236}">
                <a16:creationId xmlns:a16="http://schemas.microsoft.com/office/drawing/2014/main" id="{E2E21444-766F-4EB5-9336-83C8A7551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391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1">
            <a:extLst>
              <a:ext uri="{FF2B5EF4-FFF2-40B4-BE49-F238E27FC236}">
                <a16:creationId xmlns:a16="http://schemas.microsoft.com/office/drawing/2014/main" id="{C4E0B653-607C-4CDC-AC66-482047E168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91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2">
            <a:extLst>
              <a:ext uri="{FF2B5EF4-FFF2-40B4-BE49-F238E27FC236}">
                <a16:creationId xmlns:a16="http://schemas.microsoft.com/office/drawing/2014/main" id="{4DF8E0ED-D27C-4460-AF99-853FAD780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828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3">
            <a:extLst>
              <a:ext uri="{FF2B5EF4-FFF2-40B4-BE49-F238E27FC236}">
                <a16:creationId xmlns:a16="http://schemas.microsoft.com/office/drawing/2014/main" id="{7D71F37A-0251-4FA6-9B9E-A20A0C3C9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9619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4">
            <a:extLst>
              <a:ext uri="{FF2B5EF4-FFF2-40B4-BE49-F238E27FC236}">
                <a16:creationId xmlns:a16="http://schemas.microsoft.com/office/drawing/2014/main" id="{362DB45F-2937-494C-894D-0A8BC455AB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71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5">
            <a:extLst>
              <a:ext uri="{FF2B5EF4-FFF2-40B4-BE49-F238E27FC236}">
                <a16:creationId xmlns:a16="http://schemas.microsoft.com/office/drawing/2014/main" id="{FC81C9F0-9425-4EC0-9BEF-DE58D86A9A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02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6">
            <a:extLst>
              <a:ext uri="{FF2B5EF4-FFF2-40B4-BE49-F238E27FC236}">
                <a16:creationId xmlns:a16="http://schemas.microsoft.com/office/drawing/2014/main" id="{CB02315E-1096-4D64-9146-F83B71ADA7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387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7">
            <a:extLst>
              <a:ext uri="{FF2B5EF4-FFF2-40B4-BE49-F238E27FC236}">
                <a16:creationId xmlns:a16="http://schemas.microsoft.com/office/drawing/2014/main" id="{8A2145FB-4817-4F8D-8C88-31D958493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74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3C2542A4-41CA-4D42-8D69-1B447BD00C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2">
            <a:extLst>
              <a:ext uri="{FF2B5EF4-FFF2-40B4-BE49-F238E27FC236}">
                <a16:creationId xmlns:a16="http://schemas.microsoft.com/office/drawing/2014/main" id="{139C15CF-0F72-4F96-BC63-CAAD41ED3A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3">
            <a:extLst>
              <a:ext uri="{FF2B5EF4-FFF2-40B4-BE49-F238E27FC236}">
                <a16:creationId xmlns:a16="http://schemas.microsoft.com/office/drawing/2014/main" id="{656C1026-4715-4BC2-91C9-2B9723887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4">
            <a:extLst>
              <a:ext uri="{FF2B5EF4-FFF2-40B4-BE49-F238E27FC236}">
                <a16:creationId xmlns:a16="http://schemas.microsoft.com/office/drawing/2014/main" id="{EDE22DC2-719C-42A9-90B6-D33CB3801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9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5">
            <a:extLst>
              <a:ext uri="{FF2B5EF4-FFF2-40B4-BE49-F238E27FC236}">
                <a16:creationId xmlns:a16="http://schemas.microsoft.com/office/drawing/2014/main" id="{FF2ABD61-0881-4B2D-9498-FB677C492E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9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6">
            <a:extLst>
              <a:ext uri="{FF2B5EF4-FFF2-40B4-BE49-F238E27FC236}">
                <a16:creationId xmlns:a16="http://schemas.microsoft.com/office/drawing/2014/main" id="{E813104F-719F-4A23-A16F-118ED401C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84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7">
            <a:extLst>
              <a:ext uri="{FF2B5EF4-FFF2-40B4-BE49-F238E27FC236}">
                <a16:creationId xmlns:a16="http://schemas.microsoft.com/office/drawing/2014/main" id="{C2B730A8-77CF-43FC-B7BA-540F4F58A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03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8">
            <a:extLst>
              <a:ext uri="{FF2B5EF4-FFF2-40B4-BE49-F238E27FC236}">
                <a16:creationId xmlns:a16="http://schemas.microsoft.com/office/drawing/2014/main" id="{F465B723-31F2-4BB2-9842-3038BEB004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6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B19428DB-B726-478B-B8BF-D810126D5D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32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9">
            <a:extLst>
              <a:ext uri="{FF2B5EF4-FFF2-40B4-BE49-F238E27FC236}">
                <a16:creationId xmlns:a16="http://schemas.microsoft.com/office/drawing/2014/main" id="{96D3163B-0587-4947-8328-01881FC800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9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0">
            <a:extLst>
              <a:ext uri="{FF2B5EF4-FFF2-40B4-BE49-F238E27FC236}">
                <a16:creationId xmlns:a16="http://schemas.microsoft.com/office/drawing/2014/main" id="{0E5F84CD-5384-41DF-8947-B68E2CB7F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1">
            <a:extLst>
              <a:ext uri="{FF2B5EF4-FFF2-40B4-BE49-F238E27FC236}">
                <a16:creationId xmlns:a16="http://schemas.microsoft.com/office/drawing/2014/main" id="{02F9C2F8-D665-4893-9637-A98BC01F8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8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8B02596D-2A8D-4C08-B50A-2EAB579CAE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6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AB1406F8-BD66-48D4-A10E-57552AD1AE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29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586888FA-104D-4873-8924-ACDD5E1E60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3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B5D0D1BD-E409-4065-8B30-4FC9B263CF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8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BC58CC26-FA7A-4C9F-B1E0-D237756B14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24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E3176980-183D-475B-A9BB-69593DA5DC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44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9C5F5D1F-37E4-4F57-BB3C-08004CA224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64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85FAB761-EB6D-437C-93E0-22ABB1081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75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6B87B078-5699-415E-82A5-1D323B904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1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7E46B7D8-DCB5-4EBE-BA59-B3CA8568C8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66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852EA29D-8701-498C-A668-96D23A604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AD54C618-129F-458B-B3C1-A3BBF3F00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40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2">
            <a:extLst>
              <a:ext uri="{FF2B5EF4-FFF2-40B4-BE49-F238E27FC236}">
                <a16:creationId xmlns:a16="http://schemas.microsoft.com/office/drawing/2014/main" id="{D51E184E-725F-493F-8CDA-A582440900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0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3">
            <a:extLst>
              <a:ext uri="{FF2B5EF4-FFF2-40B4-BE49-F238E27FC236}">
                <a16:creationId xmlns:a16="http://schemas.microsoft.com/office/drawing/2014/main" id="{33E57BAF-4A44-4D78-86DB-56B8CB5160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0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4">
            <a:extLst>
              <a:ext uri="{FF2B5EF4-FFF2-40B4-BE49-F238E27FC236}">
                <a16:creationId xmlns:a16="http://schemas.microsoft.com/office/drawing/2014/main" id="{06A3B5F6-C96B-47A0-8E4C-179346797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3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5">
            <a:extLst>
              <a:ext uri="{FF2B5EF4-FFF2-40B4-BE49-F238E27FC236}">
                <a16:creationId xmlns:a16="http://schemas.microsoft.com/office/drawing/2014/main" id="{123161EA-D151-4DE7-8424-CA933172EE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34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6">
            <a:extLst>
              <a:ext uri="{FF2B5EF4-FFF2-40B4-BE49-F238E27FC236}">
                <a16:creationId xmlns:a16="http://schemas.microsoft.com/office/drawing/2014/main" id="{A129072F-2672-46C6-9DA9-15D695B3A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14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7">
            <a:extLst>
              <a:ext uri="{FF2B5EF4-FFF2-40B4-BE49-F238E27FC236}">
                <a16:creationId xmlns:a16="http://schemas.microsoft.com/office/drawing/2014/main" id="{A5862914-B018-453B-988A-62E8A32556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68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25C8C143-6E56-43CF-98BE-EA635F650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80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8">
            <a:extLst>
              <a:ext uri="{FF2B5EF4-FFF2-40B4-BE49-F238E27FC236}">
                <a16:creationId xmlns:a16="http://schemas.microsoft.com/office/drawing/2014/main" id="{E18FD189-B645-4A40-B056-38B177C3BB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7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9">
            <a:extLst>
              <a:ext uri="{FF2B5EF4-FFF2-40B4-BE49-F238E27FC236}">
                <a16:creationId xmlns:a16="http://schemas.microsoft.com/office/drawing/2014/main" id="{47F804A4-5487-4FF1-BEEC-FA2BB7AF8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5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0">
            <a:extLst>
              <a:ext uri="{FF2B5EF4-FFF2-40B4-BE49-F238E27FC236}">
                <a16:creationId xmlns:a16="http://schemas.microsoft.com/office/drawing/2014/main" id="{1CF3B652-1030-4044-9A34-BCCF0044DE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80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1">
            <a:extLst>
              <a:ext uri="{FF2B5EF4-FFF2-40B4-BE49-F238E27FC236}">
                <a16:creationId xmlns:a16="http://schemas.microsoft.com/office/drawing/2014/main" id="{AACDC35E-D212-4A11-BFF1-E66794D525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9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2">
            <a:extLst>
              <a:ext uri="{FF2B5EF4-FFF2-40B4-BE49-F238E27FC236}">
                <a16:creationId xmlns:a16="http://schemas.microsoft.com/office/drawing/2014/main" id="{1836B9F7-10A3-4CF7-9040-987FA0DD6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93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3">
            <a:extLst>
              <a:ext uri="{FF2B5EF4-FFF2-40B4-BE49-F238E27FC236}">
                <a16:creationId xmlns:a16="http://schemas.microsoft.com/office/drawing/2014/main" id="{A855D891-B575-40B1-B51B-73C8D9E54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01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4">
            <a:extLst>
              <a:ext uri="{FF2B5EF4-FFF2-40B4-BE49-F238E27FC236}">
                <a16:creationId xmlns:a16="http://schemas.microsoft.com/office/drawing/2014/main" id="{C6203FEB-E141-4E58-AA71-9DC2B41303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68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5">
            <a:extLst>
              <a:ext uri="{FF2B5EF4-FFF2-40B4-BE49-F238E27FC236}">
                <a16:creationId xmlns:a16="http://schemas.microsoft.com/office/drawing/2014/main" id="{8EE0234E-5B38-49AA-8399-FB2781B53A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4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F4773A65-88FE-4AA9-869F-C422DFF44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7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6CF57EDF-E346-4C80-9BEE-2AAC685A4A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0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5A7CAAAE-4147-4816-AC2D-F4C888FB8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8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69A4BC16-3043-4A43-9CD2-52B2AC7FB9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2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09482B7F-31ED-466D-9D5C-FD30801142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58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7F8FCD9E-7161-41B6-B687-BFA36686C2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F0F21956-93C7-45E1-92A3-2C75DBF3A2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054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BEA44E38-FB4B-4E37-AFA8-AD54FECF6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68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2A89AF75-1FE6-40D9-8AFD-5DC312F4FA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008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B9406032-97E8-4B09-B774-C945E091DD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5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8905B6E4-2E64-4BAA-902A-EEC1350978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5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589E93CD-D92A-4725-BE45-2C671E92E8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9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2">
            <a:extLst>
              <a:ext uri="{FF2B5EF4-FFF2-40B4-BE49-F238E27FC236}">
                <a16:creationId xmlns:a16="http://schemas.microsoft.com/office/drawing/2014/main" id="{9D9EDE95-556A-43EA-ABD0-B377461E48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9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E73DAA9A-90C7-4B4B-9CF1-E0E9CAD611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69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3">
            <a:extLst>
              <a:ext uri="{FF2B5EF4-FFF2-40B4-BE49-F238E27FC236}">
                <a16:creationId xmlns:a16="http://schemas.microsoft.com/office/drawing/2014/main" id="{85A301C5-43A3-4077-B420-94AB7A592F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17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4">
            <a:extLst>
              <a:ext uri="{FF2B5EF4-FFF2-40B4-BE49-F238E27FC236}">
                <a16:creationId xmlns:a16="http://schemas.microsoft.com/office/drawing/2014/main" id="{C65F4BE8-6406-4098-8BBC-D70CBD81A6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9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5">
            <a:extLst>
              <a:ext uri="{FF2B5EF4-FFF2-40B4-BE49-F238E27FC236}">
                <a16:creationId xmlns:a16="http://schemas.microsoft.com/office/drawing/2014/main" id="{7D5AD605-FC2E-489D-BDE0-619BE20C0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7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6">
            <a:extLst>
              <a:ext uri="{FF2B5EF4-FFF2-40B4-BE49-F238E27FC236}">
                <a16:creationId xmlns:a16="http://schemas.microsoft.com/office/drawing/2014/main" id="{664B5DD2-867E-4CA4-95E9-0B0352AEE3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379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7">
            <a:extLst>
              <a:ext uri="{FF2B5EF4-FFF2-40B4-BE49-F238E27FC236}">
                <a16:creationId xmlns:a16="http://schemas.microsoft.com/office/drawing/2014/main" id="{1090065F-15A3-468C-AA91-BF990A57A9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2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8">
            <a:extLst>
              <a:ext uri="{FF2B5EF4-FFF2-40B4-BE49-F238E27FC236}">
                <a16:creationId xmlns:a16="http://schemas.microsoft.com/office/drawing/2014/main" id="{9EFE72CE-FEED-46B3-90D6-EF1FE794E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4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9">
            <a:extLst>
              <a:ext uri="{FF2B5EF4-FFF2-40B4-BE49-F238E27FC236}">
                <a16:creationId xmlns:a16="http://schemas.microsoft.com/office/drawing/2014/main" id="{A56990A5-B4E8-4B21-9F71-917916852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0">
            <a:extLst>
              <a:ext uri="{FF2B5EF4-FFF2-40B4-BE49-F238E27FC236}">
                <a16:creationId xmlns:a16="http://schemas.microsoft.com/office/drawing/2014/main" id="{E98FC5F3-968F-401A-871C-58FD1F6B2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09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1">
            <a:extLst>
              <a:ext uri="{FF2B5EF4-FFF2-40B4-BE49-F238E27FC236}">
                <a16:creationId xmlns:a16="http://schemas.microsoft.com/office/drawing/2014/main" id="{8BB3D658-2560-416E-A375-282C1BB1C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10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2">
            <a:extLst>
              <a:ext uri="{FF2B5EF4-FFF2-40B4-BE49-F238E27FC236}">
                <a16:creationId xmlns:a16="http://schemas.microsoft.com/office/drawing/2014/main" id="{585DC121-4DCC-4726-A714-0BCC51B6F9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1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F5F2D398-BF81-4F8D-9225-AFC69EB021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710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3">
            <a:extLst>
              <a:ext uri="{FF2B5EF4-FFF2-40B4-BE49-F238E27FC236}">
                <a16:creationId xmlns:a16="http://schemas.microsoft.com/office/drawing/2014/main" id="{B7AC3EBB-320E-4616-B569-E84C28A203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49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4">
            <a:extLst>
              <a:ext uri="{FF2B5EF4-FFF2-40B4-BE49-F238E27FC236}">
                <a16:creationId xmlns:a16="http://schemas.microsoft.com/office/drawing/2014/main" id="{9FA50B49-76B0-4D1B-B675-F8D3655AB8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127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5">
            <a:extLst>
              <a:ext uri="{FF2B5EF4-FFF2-40B4-BE49-F238E27FC236}">
                <a16:creationId xmlns:a16="http://schemas.microsoft.com/office/drawing/2014/main" id="{0225AB3C-6E9D-4562-9659-987ED3C2A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201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6">
            <a:extLst>
              <a:ext uri="{FF2B5EF4-FFF2-40B4-BE49-F238E27FC236}">
                <a16:creationId xmlns:a16="http://schemas.microsoft.com/office/drawing/2014/main" id="{672E9DCF-EA5B-4B4F-B404-6373452F0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22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7">
            <a:extLst>
              <a:ext uri="{FF2B5EF4-FFF2-40B4-BE49-F238E27FC236}">
                <a16:creationId xmlns:a16="http://schemas.microsoft.com/office/drawing/2014/main" id="{B18EA6A6-3FE2-4509-9A52-E1159D0F2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228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8">
            <a:extLst>
              <a:ext uri="{FF2B5EF4-FFF2-40B4-BE49-F238E27FC236}">
                <a16:creationId xmlns:a16="http://schemas.microsoft.com/office/drawing/2014/main" id="{6D5D4A4D-AB09-4781-AC8F-0F67B8261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955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9">
            <a:extLst>
              <a:ext uri="{FF2B5EF4-FFF2-40B4-BE49-F238E27FC236}">
                <a16:creationId xmlns:a16="http://schemas.microsoft.com/office/drawing/2014/main" id="{1A542C21-CDFC-40D3-84CB-045B04E3B4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31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0">
            <a:extLst>
              <a:ext uri="{FF2B5EF4-FFF2-40B4-BE49-F238E27FC236}">
                <a16:creationId xmlns:a16="http://schemas.microsoft.com/office/drawing/2014/main" id="{63E69DCF-0705-4317-9914-21E634D0E2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980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1">
            <a:extLst>
              <a:ext uri="{FF2B5EF4-FFF2-40B4-BE49-F238E27FC236}">
                <a16:creationId xmlns:a16="http://schemas.microsoft.com/office/drawing/2014/main" id="{5C2D988F-5AA2-408D-90EC-41A0ADEC93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36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2">
            <a:extLst>
              <a:ext uri="{FF2B5EF4-FFF2-40B4-BE49-F238E27FC236}">
                <a16:creationId xmlns:a16="http://schemas.microsoft.com/office/drawing/2014/main" id="{BEEAB2CA-7B65-449A-B408-4B86345B6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C3B97F90-E56D-4EBA-9CD7-EF4668F5A8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153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239AC534-7FA3-4083-BDA5-C140613742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33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9A8E57BB-DA56-4323-969F-7D409B8F6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391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678EADDA-160C-4368-976C-1ACC12C143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494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98948B98-7978-40A6-BBFF-AEB49BD36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7459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C77ECB65-CF8F-4D7A-B3C1-B62BB5B9BE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72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2B5863B5-3E85-4709-AF15-1F8292DD3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404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2896DCF3-C94F-4AC3-9B5F-CDDFCD722C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145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3C711907-F016-4718-9D6A-68C3A29E84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41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25C25A2D-A71B-416D-A540-BDEA9C215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41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0">
            <a:extLst>
              <a:ext uri="{FF2B5EF4-FFF2-40B4-BE49-F238E27FC236}">
                <a16:creationId xmlns:a16="http://schemas.microsoft.com/office/drawing/2014/main" id="{D886B405-9D05-4CE0-9C33-5049A17B6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4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09D1A99E-BC75-486C-8B16-B1AED4535C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533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1">
            <a:extLst>
              <a:ext uri="{FF2B5EF4-FFF2-40B4-BE49-F238E27FC236}">
                <a16:creationId xmlns:a16="http://schemas.microsoft.com/office/drawing/2014/main" id="{20824BA0-0C86-49E2-86BB-7CA6F9F77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802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1">
            <a:extLst>
              <a:ext uri="{FF2B5EF4-FFF2-40B4-BE49-F238E27FC236}">
                <a16:creationId xmlns:a16="http://schemas.microsoft.com/office/drawing/2014/main" id="{90E4FF26-B021-4B71-A47F-85DBA78E34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933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2">
            <a:extLst>
              <a:ext uri="{FF2B5EF4-FFF2-40B4-BE49-F238E27FC236}">
                <a16:creationId xmlns:a16="http://schemas.microsoft.com/office/drawing/2014/main" id="{90F95452-3B70-4ACB-BAFA-8F5C90195C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405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3">
            <a:extLst>
              <a:ext uri="{FF2B5EF4-FFF2-40B4-BE49-F238E27FC236}">
                <a16:creationId xmlns:a16="http://schemas.microsoft.com/office/drawing/2014/main" id="{BF015BD1-93D1-40B0-B430-73992669C9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946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4">
            <a:extLst>
              <a:ext uri="{FF2B5EF4-FFF2-40B4-BE49-F238E27FC236}">
                <a16:creationId xmlns:a16="http://schemas.microsoft.com/office/drawing/2014/main" id="{D2333F97-4198-4964-AF7C-D4F6967ED3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962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5">
            <a:extLst>
              <a:ext uri="{FF2B5EF4-FFF2-40B4-BE49-F238E27FC236}">
                <a16:creationId xmlns:a16="http://schemas.microsoft.com/office/drawing/2014/main" id="{1F7EBB42-60D3-4D33-A795-8448F46038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5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6">
            <a:extLst>
              <a:ext uri="{FF2B5EF4-FFF2-40B4-BE49-F238E27FC236}">
                <a16:creationId xmlns:a16="http://schemas.microsoft.com/office/drawing/2014/main" id="{14D626FD-DE04-4CF4-929C-13FEBFD047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01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7">
            <a:extLst>
              <a:ext uri="{FF2B5EF4-FFF2-40B4-BE49-F238E27FC236}">
                <a16:creationId xmlns:a16="http://schemas.microsoft.com/office/drawing/2014/main" id="{8D28DF8E-CACF-4DCB-9E33-B5BA997F7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9065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8">
            <a:extLst>
              <a:ext uri="{FF2B5EF4-FFF2-40B4-BE49-F238E27FC236}">
                <a16:creationId xmlns:a16="http://schemas.microsoft.com/office/drawing/2014/main" id="{F2EDBD16-40FA-404D-831D-6AE0C1E1E3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3705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лайд9">
            <a:extLst>
              <a:ext uri="{FF2B5EF4-FFF2-40B4-BE49-F238E27FC236}">
                <a16:creationId xmlns:a16="http://schemas.microsoft.com/office/drawing/2014/main" id="{0BE1D3E0-F5DA-4BCF-B030-9D0F0FC82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48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117</vt:i4>
      </vt:variant>
    </vt:vector>
  </HeadingPairs>
  <TitlesOfParts>
    <vt:vector size="1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Вова Мазунин</dc:creator>
  <cp:lastModifiedBy>Вова Мазунин</cp:lastModifiedBy>
  <cp:revision>1</cp:revision>
  <dcterms:created xsi:type="dcterms:W3CDTF">2024-04-17T02:55:32Z</dcterms:created>
  <dcterms:modified xsi:type="dcterms:W3CDTF">2024-04-17T02:55:39Z</dcterms:modified>
</cp:coreProperties>
</file>