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57818" y="857232"/>
            <a:ext cx="2857520" cy="107157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Дом Ленина 59</a:t>
            </a:r>
            <a:r>
              <a:rPr lang="ru-RU" dirty="0" smtClean="0">
                <a:solidFill>
                  <a:schemeClr val="bg1"/>
                </a:solidFill>
              </a:rPr>
              <a:t>2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857232"/>
            <a:ext cx="1428760" cy="1571636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/>
              <a:t>Спортивная площадка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643570" y="4714884"/>
            <a:ext cx="2714644" cy="9286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Дом Ленина 59 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857232"/>
            <a:ext cx="2571768" cy="1000132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14348" y="2928934"/>
            <a:ext cx="2786082" cy="27717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автостоянка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Минус 8"/>
          <p:cNvSpPr/>
          <p:nvPr/>
        </p:nvSpPr>
        <p:spPr>
          <a:xfrm rot="5400000">
            <a:off x="3357554" y="3643314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Минус 9"/>
          <p:cNvSpPr/>
          <p:nvPr/>
        </p:nvSpPr>
        <p:spPr>
          <a:xfrm>
            <a:off x="7643834" y="4572008"/>
            <a:ext cx="428628" cy="3571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Минус 10"/>
          <p:cNvSpPr/>
          <p:nvPr/>
        </p:nvSpPr>
        <p:spPr>
          <a:xfrm>
            <a:off x="642910" y="2428868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Минус 11"/>
          <p:cNvSpPr/>
          <p:nvPr/>
        </p:nvSpPr>
        <p:spPr>
          <a:xfrm>
            <a:off x="1571604" y="2428868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Минус 12"/>
          <p:cNvSpPr/>
          <p:nvPr/>
        </p:nvSpPr>
        <p:spPr>
          <a:xfrm>
            <a:off x="2643174" y="2500306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Минус 13"/>
          <p:cNvSpPr/>
          <p:nvPr/>
        </p:nvSpPr>
        <p:spPr>
          <a:xfrm rot="5400000">
            <a:off x="3357554" y="2857496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Минус 14"/>
          <p:cNvSpPr/>
          <p:nvPr/>
        </p:nvSpPr>
        <p:spPr>
          <a:xfrm rot="5400000">
            <a:off x="71406" y="2071678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Минус 15"/>
          <p:cNvSpPr/>
          <p:nvPr/>
        </p:nvSpPr>
        <p:spPr>
          <a:xfrm rot="5400000">
            <a:off x="3357554" y="4643446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Минус 16"/>
          <p:cNvSpPr/>
          <p:nvPr/>
        </p:nvSpPr>
        <p:spPr>
          <a:xfrm rot="5400000">
            <a:off x="71406" y="1071546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Минус 17"/>
          <p:cNvSpPr/>
          <p:nvPr/>
        </p:nvSpPr>
        <p:spPr>
          <a:xfrm rot="5400000">
            <a:off x="3357554" y="557214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Минус 18"/>
          <p:cNvSpPr/>
          <p:nvPr/>
        </p:nvSpPr>
        <p:spPr>
          <a:xfrm>
            <a:off x="2500298" y="57148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Минус 19"/>
          <p:cNvSpPr/>
          <p:nvPr/>
        </p:nvSpPr>
        <p:spPr>
          <a:xfrm>
            <a:off x="1500166" y="57148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Минус 20"/>
          <p:cNvSpPr/>
          <p:nvPr/>
        </p:nvSpPr>
        <p:spPr>
          <a:xfrm>
            <a:off x="500034" y="57148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Минус 21"/>
          <p:cNvSpPr/>
          <p:nvPr/>
        </p:nvSpPr>
        <p:spPr>
          <a:xfrm>
            <a:off x="5143504" y="57148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Минус 22"/>
          <p:cNvSpPr/>
          <p:nvPr/>
        </p:nvSpPr>
        <p:spPr>
          <a:xfrm>
            <a:off x="4286248" y="642918"/>
            <a:ext cx="914400" cy="20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Минус 23"/>
          <p:cNvSpPr/>
          <p:nvPr/>
        </p:nvSpPr>
        <p:spPr>
          <a:xfrm>
            <a:off x="3428992" y="571480"/>
            <a:ext cx="914400" cy="34289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Минус 24"/>
          <p:cNvSpPr/>
          <p:nvPr/>
        </p:nvSpPr>
        <p:spPr>
          <a:xfrm>
            <a:off x="7786710" y="642918"/>
            <a:ext cx="914400" cy="20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Минус 25"/>
          <p:cNvSpPr/>
          <p:nvPr/>
        </p:nvSpPr>
        <p:spPr>
          <a:xfrm>
            <a:off x="6858016" y="642918"/>
            <a:ext cx="914400" cy="20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Минус 26"/>
          <p:cNvSpPr/>
          <p:nvPr/>
        </p:nvSpPr>
        <p:spPr>
          <a:xfrm>
            <a:off x="5929322" y="642918"/>
            <a:ext cx="914400" cy="20002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Минус 27"/>
          <p:cNvSpPr/>
          <p:nvPr/>
        </p:nvSpPr>
        <p:spPr>
          <a:xfrm>
            <a:off x="5929322" y="4572008"/>
            <a:ext cx="428628" cy="3571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Минус 28"/>
          <p:cNvSpPr/>
          <p:nvPr/>
        </p:nvSpPr>
        <p:spPr>
          <a:xfrm>
            <a:off x="7500958" y="1785926"/>
            <a:ext cx="428628" cy="3571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Минус 29"/>
          <p:cNvSpPr/>
          <p:nvPr/>
        </p:nvSpPr>
        <p:spPr>
          <a:xfrm>
            <a:off x="5786446" y="1714488"/>
            <a:ext cx="428628" cy="35719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6215074" y="2000240"/>
            <a:ext cx="1214446" cy="1428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6429388" y="4572008"/>
            <a:ext cx="1214446" cy="1428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>
            <a:off x="5357818" y="2000240"/>
            <a:ext cx="357190" cy="142876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>
            <a:off x="2714612" y="928670"/>
            <a:ext cx="357190" cy="214314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Минус 34"/>
          <p:cNvSpPr/>
          <p:nvPr/>
        </p:nvSpPr>
        <p:spPr>
          <a:xfrm>
            <a:off x="3571868" y="857232"/>
            <a:ext cx="357190" cy="214314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Минус 36"/>
          <p:cNvSpPr/>
          <p:nvPr/>
        </p:nvSpPr>
        <p:spPr>
          <a:xfrm>
            <a:off x="5643570" y="4500570"/>
            <a:ext cx="357190" cy="214314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инус 37"/>
          <p:cNvSpPr/>
          <p:nvPr/>
        </p:nvSpPr>
        <p:spPr>
          <a:xfrm>
            <a:off x="7929586" y="4500570"/>
            <a:ext cx="357190" cy="214314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7929586" y="2000240"/>
            <a:ext cx="357190" cy="142876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Блок-схема: объединение 39"/>
          <p:cNvSpPr/>
          <p:nvPr/>
        </p:nvSpPr>
        <p:spPr>
          <a:xfrm>
            <a:off x="5500694" y="4572008"/>
            <a:ext cx="71438" cy="71438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Блок-схема: объединение 40"/>
          <p:cNvSpPr/>
          <p:nvPr/>
        </p:nvSpPr>
        <p:spPr>
          <a:xfrm flipH="1" flipV="1">
            <a:off x="5214942" y="2071678"/>
            <a:ext cx="71438" cy="117154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Блок-схема: объединение 41"/>
          <p:cNvSpPr/>
          <p:nvPr/>
        </p:nvSpPr>
        <p:spPr>
          <a:xfrm flipV="1">
            <a:off x="8429652" y="2000240"/>
            <a:ext cx="142876" cy="71438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Блок-схема: объединение 42"/>
          <p:cNvSpPr/>
          <p:nvPr/>
        </p:nvSpPr>
        <p:spPr>
          <a:xfrm flipV="1">
            <a:off x="8286776" y="4500570"/>
            <a:ext cx="88586" cy="100010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Блок-схема: объединение 43"/>
          <p:cNvSpPr/>
          <p:nvPr/>
        </p:nvSpPr>
        <p:spPr>
          <a:xfrm flipV="1">
            <a:off x="2500296" y="928670"/>
            <a:ext cx="142878" cy="142876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олнце 45"/>
          <p:cNvSpPr/>
          <p:nvPr/>
        </p:nvSpPr>
        <p:spPr>
          <a:xfrm>
            <a:off x="5214942" y="5429264"/>
            <a:ext cx="214314" cy="21431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Солнце 46"/>
          <p:cNvSpPr/>
          <p:nvPr/>
        </p:nvSpPr>
        <p:spPr>
          <a:xfrm>
            <a:off x="8643966" y="2857496"/>
            <a:ext cx="214314" cy="21431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Солнце 49"/>
          <p:cNvSpPr/>
          <p:nvPr/>
        </p:nvSpPr>
        <p:spPr>
          <a:xfrm>
            <a:off x="5000628" y="1714488"/>
            <a:ext cx="214314" cy="21431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3929058" y="2143116"/>
            <a:ext cx="1500198" cy="405767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357818" y="2928934"/>
            <a:ext cx="3214710" cy="7715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2428860" y="1357298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Детская площадка</a:t>
            </a: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5429256" y="3714752"/>
            <a:ext cx="2857520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5429256" y="2500306"/>
            <a:ext cx="2786082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5429256" y="4143380"/>
            <a:ext cx="3143272" cy="28575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429256" y="2143116"/>
            <a:ext cx="3143272" cy="3571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Блок-схема: ручное управление 59"/>
          <p:cNvSpPr/>
          <p:nvPr/>
        </p:nvSpPr>
        <p:spPr>
          <a:xfrm>
            <a:off x="8429652" y="1000108"/>
            <a:ext cx="357190" cy="285752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3" name="Блок-схема: ИЛИ 62"/>
          <p:cNvSpPr/>
          <p:nvPr/>
        </p:nvSpPr>
        <p:spPr>
          <a:xfrm>
            <a:off x="2285984" y="2000240"/>
            <a:ext cx="428628" cy="428628"/>
          </a:xfrm>
          <a:prstGeom prst="flowChar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TextBox 63"/>
          <p:cNvSpPr txBox="1"/>
          <p:nvPr/>
        </p:nvSpPr>
        <p:spPr>
          <a:xfrm>
            <a:off x="2643174" y="221455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103407" y="6151047"/>
            <a:ext cx="3016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 smtClean="0">
                <a:solidFill>
                  <a:prstClr val="white"/>
                </a:solidFill>
              </a:rPr>
              <a:t>2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357158" y="5857892"/>
            <a:ext cx="3000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2 Контейнерная площадка под ТБО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>
            <a:off x="3214678" y="6215082"/>
            <a:ext cx="39290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1  Труба для выкачки ЖБО</a:t>
            </a:r>
            <a:endParaRPr lang="ru-RU" sz="1400" dirty="0"/>
          </a:p>
        </p:txBody>
      </p:sp>
      <p:sp>
        <p:nvSpPr>
          <p:cNvPr id="71" name="Солнце 70"/>
          <p:cNvSpPr/>
          <p:nvPr/>
        </p:nvSpPr>
        <p:spPr>
          <a:xfrm>
            <a:off x="5643570" y="5857892"/>
            <a:ext cx="214314" cy="21431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TextBox 71"/>
          <p:cNvSpPr txBox="1"/>
          <p:nvPr/>
        </p:nvSpPr>
        <p:spPr>
          <a:xfrm>
            <a:off x="5572132" y="5786454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</a:t>
            </a:r>
            <a:r>
              <a:rPr lang="ru-RU" sz="1400" dirty="0" smtClean="0"/>
              <a:t> фонарь</a:t>
            </a:r>
            <a:endParaRPr lang="ru-RU" sz="1400" dirty="0"/>
          </a:p>
        </p:txBody>
      </p:sp>
      <p:sp>
        <p:nvSpPr>
          <p:cNvPr id="73" name="Минус 72"/>
          <p:cNvSpPr/>
          <p:nvPr/>
        </p:nvSpPr>
        <p:spPr>
          <a:xfrm>
            <a:off x="5572132" y="6215082"/>
            <a:ext cx="357190" cy="214314"/>
          </a:xfrm>
          <a:prstGeom prst="mathMinus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TextBox 73"/>
          <p:cNvSpPr txBox="1"/>
          <p:nvPr/>
        </p:nvSpPr>
        <p:spPr>
          <a:xfrm>
            <a:off x="5500694" y="6215082"/>
            <a:ext cx="1357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</a:t>
            </a:r>
            <a:r>
              <a:rPr lang="ru-RU" sz="1400" dirty="0" smtClean="0"/>
              <a:t>лавочка</a:t>
            </a:r>
            <a:endParaRPr lang="ru-RU" sz="1400" dirty="0"/>
          </a:p>
        </p:txBody>
      </p:sp>
      <p:sp>
        <p:nvSpPr>
          <p:cNvPr id="75" name="Блок-схема: объединение 74"/>
          <p:cNvSpPr/>
          <p:nvPr/>
        </p:nvSpPr>
        <p:spPr>
          <a:xfrm flipV="1">
            <a:off x="7143768" y="5929330"/>
            <a:ext cx="61914" cy="142875"/>
          </a:xfrm>
          <a:prstGeom prst="flowChartMerg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7072330" y="5857892"/>
            <a:ext cx="15716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   урна</a:t>
            </a:r>
            <a:endParaRPr lang="ru-RU" sz="14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7072330" y="6215082"/>
            <a:ext cx="571504" cy="21431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8" name="TextBox 77"/>
          <p:cNvSpPr txBox="1"/>
          <p:nvPr/>
        </p:nvSpPr>
        <p:spPr>
          <a:xfrm>
            <a:off x="6929454" y="6143644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</a:t>
            </a:r>
            <a:r>
              <a:rPr lang="ru-RU" sz="1400" dirty="0" smtClean="0"/>
              <a:t>асфальт</a:t>
            </a:r>
            <a:endParaRPr lang="ru-RU" sz="1400" dirty="0"/>
          </a:p>
        </p:txBody>
      </p:sp>
      <p:sp>
        <p:nvSpPr>
          <p:cNvPr id="79" name="Прямоугольник 78"/>
          <p:cNvSpPr/>
          <p:nvPr/>
        </p:nvSpPr>
        <p:spPr>
          <a:xfrm>
            <a:off x="357158" y="6286520"/>
            <a:ext cx="500066" cy="1428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TextBox 79"/>
          <p:cNvSpPr txBox="1"/>
          <p:nvPr/>
        </p:nvSpPr>
        <p:spPr>
          <a:xfrm>
            <a:off x="285720" y="6215082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</a:t>
            </a:r>
            <a:r>
              <a:rPr lang="ru-RU" sz="1400" dirty="0" smtClean="0"/>
              <a:t>цветник, клумба</a:t>
            </a:r>
            <a:endParaRPr lang="ru-RU" sz="1400" dirty="0"/>
          </a:p>
        </p:txBody>
      </p:sp>
      <p:sp>
        <p:nvSpPr>
          <p:cNvPr id="69" name="Солнце 68"/>
          <p:cNvSpPr/>
          <p:nvPr/>
        </p:nvSpPr>
        <p:spPr>
          <a:xfrm>
            <a:off x="5214942" y="5500702"/>
            <a:ext cx="214314" cy="214314"/>
          </a:xfrm>
          <a:prstGeom prst="su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36</Words>
  <Application>Microsoft Office PowerPoint</Application>
  <PresentationFormat>Экран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19</cp:revision>
  <dcterms:created xsi:type="dcterms:W3CDTF">2017-10-18T03:31:18Z</dcterms:created>
  <dcterms:modified xsi:type="dcterms:W3CDTF">2018-02-28T04:58:31Z</dcterms:modified>
</cp:coreProperties>
</file>