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роцесс 1"/>
          <p:cNvSpPr/>
          <p:nvPr/>
        </p:nvSpPr>
        <p:spPr>
          <a:xfrm>
            <a:off x="2500298" y="500042"/>
            <a:ext cx="5000660" cy="28575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/>
              <a:t>hhh</a:t>
            </a:r>
            <a:endParaRPr lang="ru-RU" dirty="0"/>
          </a:p>
        </p:txBody>
      </p:sp>
      <p:sp>
        <p:nvSpPr>
          <p:cNvPr id="3" name="Блок-схема: процесс 2"/>
          <p:cNvSpPr/>
          <p:nvPr/>
        </p:nvSpPr>
        <p:spPr>
          <a:xfrm>
            <a:off x="2500298" y="6072206"/>
            <a:ext cx="5072098" cy="28575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</a:t>
            </a:r>
            <a:endParaRPr lang="ru-RU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2428860" y="1714488"/>
            <a:ext cx="5143536" cy="3500462"/>
          </a:xfrm>
          <a:prstGeom prst="flowChartProcess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Блок-схема: процесс 4"/>
          <p:cNvSpPr/>
          <p:nvPr/>
        </p:nvSpPr>
        <p:spPr>
          <a:xfrm>
            <a:off x="714348" y="1357298"/>
            <a:ext cx="571504" cy="1714512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Заводская 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714348" y="3857628"/>
            <a:ext cx="571504" cy="1500198"/>
          </a:xfrm>
          <a:prstGeom prst="flowChartProcess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Заводская 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714612" y="5072074"/>
            <a:ext cx="4643470" cy="285752"/>
          </a:xfrm>
          <a:prstGeom prst="flowChartProces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643174" y="1285860"/>
            <a:ext cx="4714908" cy="285752"/>
          </a:xfrm>
          <a:prstGeom prst="flowChartProces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автостоянка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214546" y="1785926"/>
            <a:ext cx="214314" cy="3071834"/>
          </a:xfrm>
          <a:prstGeom prst="flowChartProcess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 rot="1892601">
            <a:off x="2054765" y="3146117"/>
            <a:ext cx="5838928" cy="22002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процесс 10"/>
          <p:cNvSpPr/>
          <p:nvPr/>
        </p:nvSpPr>
        <p:spPr>
          <a:xfrm rot="19586433">
            <a:off x="2008822" y="3178628"/>
            <a:ext cx="5891513" cy="256811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ИЛИ 11"/>
          <p:cNvSpPr/>
          <p:nvPr/>
        </p:nvSpPr>
        <p:spPr>
          <a:xfrm>
            <a:off x="7429520" y="3071810"/>
            <a:ext cx="398334" cy="428628"/>
          </a:xfrm>
          <a:prstGeom prst="flowChartOr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4786314" y="3143248"/>
            <a:ext cx="357190" cy="285752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Управляющая кнопка: назад 13">
            <a:hlinkClick r:id="" action="ppaction://hlinkshowjump?jump=previousslide" highlightClick="1"/>
          </p:cNvPr>
          <p:cNvSpPr/>
          <p:nvPr/>
        </p:nvSpPr>
        <p:spPr>
          <a:xfrm>
            <a:off x="7286644" y="4714884"/>
            <a:ext cx="285752" cy="285752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215206" y="1571612"/>
            <a:ext cx="357190" cy="285752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Управляющая кнопка: назад 15">
            <a:hlinkClick r:id="" action="ppaction://hlinkshowjump?jump=previousslide" highlightClick="1"/>
          </p:cNvPr>
          <p:cNvSpPr/>
          <p:nvPr/>
        </p:nvSpPr>
        <p:spPr>
          <a:xfrm>
            <a:off x="2428860" y="1571612"/>
            <a:ext cx="357190" cy="285752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Управляющая кнопка: назад 16">
            <a:hlinkClick r:id="" action="ppaction://hlinkshowjump?jump=previousslide" highlightClick="1"/>
          </p:cNvPr>
          <p:cNvSpPr/>
          <p:nvPr/>
        </p:nvSpPr>
        <p:spPr>
          <a:xfrm>
            <a:off x="2428860" y="4786322"/>
            <a:ext cx="214314" cy="285752"/>
          </a:xfrm>
          <a:prstGeom prst="actionButtonBackPreviou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000496" y="500042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ДОМ Рабочая 4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571868" y="6000768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ДОМ Рабочая 8</a:t>
            </a:r>
            <a:endParaRPr lang="ru-RU" dirty="0"/>
          </a:p>
        </p:txBody>
      </p:sp>
      <p:sp>
        <p:nvSpPr>
          <p:cNvPr id="22" name="Солнце 21"/>
          <p:cNvSpPr/>
          <p:nvPr/>
        </p:nvSpPr>
        <p:spPr>
          <a:xfrm>
            <a:off x="3571868" y="4786322"/>
            <a:ext cx="357190" cy="214314"/>
          </a:xfrm>
          <a:prstGeom prst="sun">
            <a:avLst>
              <a:gd name="adj" fmla="val 27570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олнце 22"/>
          <p:cNvSpPr/>
          <p:nvPr/>
        </p:nvSpPr>
        <p:spPr>
          <a:xfrm>
            <a:off x="4357686" y="4786322"/>
            <a:ext cx="357190" cy="214314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олнце 23"/>
          <p:cNvSpPr/>
          <p:nvPr/>
        </p:nvSpPr>
        <p:spPr>
          <a:xfrm>
            <a:off x="5072066" y="4786322"/>
            <a:ext cx="285752" cy="214314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лнце 24"/>
          <p:cNvSpPr/>
          <p:nvPr/>
        </p:nvSpPr>
        <p:spPr>
          <a:xfrm>
            <a:off x="5643570" y="4786322"/>
            <a:ext cx="285752" cy="214314"/>
          </a:xfrm>
          <a:prstGeom prst="sun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Солнце 26"/>
          <p:cNvSpPr/>
          <p:nvPr/>
        </p:nvSpPr>
        <p:spPr>
          <a:xfrm>
            <a:off x="6215074" y="4786322"/>
            <a:ext cx="357190" cy="214314"/>
          </a:xfrm>
          <a:prstGeom prst="sun">
            <a:avLst>
              <a:gd name="adj" fmla="val 36566"/>
            </a:avLst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10-конечная звезда 27"/>
          <p:cNvSpPr/>
          <p:nvPr/>
        </p:nvSpPr>
        <p:spPr>
          <a:xfrm>
            <a:off x="2928926" y="4071942"/>
            <a:ext cx="357190" cy="285752"/>
          </a:xfrm>
          <a:prstGeom prst="star10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3929058" y="1857364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Детская площадка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 flipH="1">
            <a:off x="2214546" y="3071810"/>
            <a:ext cx="2029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Тихая зона</a:t>
            </a:r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5572133" y="3000372"/>
            <a:ext cx="1571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Спортивная </a:t>
            </a:r>
          </a:p>
          <a:p>
            <a:r>
              <a:rPr lang="ru-RU" dirty="0" smtClean="0"/>
              <a:t>площадка</a:t>
            </a:r>
            <a:endParaRPr lang="ru-RU" dirty="0"/>
          </a:p>
        </p:txBody>
      </p:sp>
      <p:sp>
        <p:nvSpPr>
          <p:cNvPr id="32" name="TextBox 31"/>
          <p:cNvSpPr txBox="1"/>
          <p:nvPr/>
        </p:nvSpPr>
        <p:spPr>
          <a:xfrm>
            <a:off x="3786182" y="4000504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Тихая зона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3000364" y="5072074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                автостоянка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571736" y="214290"/>
            <a:ext cx="4857784" cy="28575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автостоянка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571736" y="6357958"/>
            <a:ext cx="4929222" cy="285752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автостоянка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643306" y="785794"/>
            <a:ext cx="2643206" cy="1428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571868" y="5929330"/>
            <a:ext cx="2928958" cy="14287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flipH="1" flipV="1">
            <a:off x="6500826" y="6000768"/>
            <a:ext cx="285752" cy="11715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flipH="1">
            <a:off x="3286116" y="6000768"/>
            <a:ext cx="285752" cy="14287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 flipH="1">
            <a:off x="6286512" y="714356"/>
            <a:ext cx="285752" cy="8096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 flipH="1">
            <a:off x="3357554" y="714356"/>
            <a:ext cx="285752" cy="8096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 rot="16200000" flipH="1">
            <a:off x="1120117" y="2232175"/>
            <a:ext cx="285752" cy="45719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 rot="16200000" flipH="1" flipV="1">
            <a:off x="1122735" y="4520810"/>
            <a:ext cx="285752" cy="10239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1285852" y="1357298"/>
            <a:ext cx="214314" cy="64294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285852" y="2500306"/>
            <a:ext cx="214314" cy="5715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285852" y="3857628"/>
            <a:ext cx="214314" cy="42862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285852" y="4857760"/>
            <a:ext cx="214314" cy="50006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Минус 49"/>
          <p:cNvSpPr/>
          <p:nvPr/>
        </p:nvSpPr>
        <p:spPr>
          <a:xfrm>
            <a:off x="1285852" y="2000240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Минус 50"/>
          <p:cNvSpPr/>
          <p:nvPr/>
        </p:nvSpPr>
        <p:spPr>
          <a:xfrm>
            <a:off x="1285852" y="2357430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Минус 51"/>
          <p:cNvSpPr/>
          <p:nvPr/>
        </p:nvSpPr>
        <p:spPr>
          <a:xfrm>
            <a:off x="6786578" y="5929330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Минус 52"/>
          <p:cNvSpPr/>
          <p:nvPr/>
        </p:nvSpPr>
        <p:spPr>
          <a:xfrm>
            <a:off x="2857488" y="5929330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Минус 53"/>
          <p:cNvSpPr/>
          <p:nvPr/>
        </p:nvSpPr>
        <p:spPr>
          <a:xfrm>
            <a:off x="6643702" y="785794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Минус 54"/>
          <p:cNvSpPr/>
          <p:nvPr/>
        </p:nvSpPr>
        <p:spPr>
          <a:xfrm>
            <a:off x="2857488" y="785794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Минус 55"/>
          <p:cNvSpPr/>
          <p:nvPr/>
        </p:nvSpPr>
        <p:spPr>
          <a:xfrm>
            <a:off x="1285852" y="4714884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Минус 56"/>
          <p:cNvSpPr/>
          <p:nvPr/>
        </p:nvSpPr>
        <p:spPr>
          <a:xfrm>
            <a:off x="1285852" y="4286256"/>
            <a:ext cx="357190" cy="1428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Минус 57"/>
          <p:cNvSpPr/>
          <p:nvPr/>
        </p:nvSpPr>
        <p:spPr>
          <a:xfrm rot="1927440" flipV="1">
            <a:off x="6266262" y="4336922"/>
            <a:ext cx="357190" cy="15898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Минус 58"/>
          <p:cNvSpPr/>
          <p:nvPr/>
        </p:nvSpPr>
        <p:spPr>
          <a:xfrm rot="1999449">
            <a:off x="5752590" y="4042185"/>
            <a:ext cx="357190" cy="16249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Минус 59"/>
          <p:cNvSpPr/>
          <p:nvPr/>
        </p:nvSpPr>
        <p:spPr>
          <a:xfrm rot="19354220">
            <a:off x="4126133" y="3356402"/>
            <a:ext cx="357190" cy="10014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Минус 60"/>
          <p:cNvSpPr/>
          <p:nvPr/>
        </p:nvSpPr>
        <p:spPr>
          <a:xfrm rot="19374082" flipV="1">
            <a:off x="3510630" y="3735489"/>
            <a:ext cx="357190" cy="15367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Минус 61"/>
          <p:cNvSpPr/>
          <p:nvPr/>
        </p:nvSpPr>
        <p:spPr>
          <a:xfrm rot="1859266">
            <a:off x="3669558" y="2823564"/>
            <a:ext cx="35719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Минус 62"/>
          <p:cNvSpPr/>
          <p:nvPr/>
        </p:nvSpPr>
        <p:spPr>
          <a:xfrm rot="2236153" flipV="1">
            <a:off x="2914590" y="2402405"/>
            <a:ext cx="357190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Минус 63"/>
          <p:cNvSpPr/>
          <p:nvPr/>
        </p:nvSpPr>
        <p:spPr>
          <a:xfrm rot="19171558">
            <a:off x="5438244" y="2495093"/>
            <a:ext cx="357190" cy="20939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Минус 64"/>
          <p:cNvSpPr/>
          <p:nvPr/>
        </p:nvSpPr>
        <p:spPr>
          <a:xfrm rot="19526234">
            <a:off x="3872890" y="4156697"/>
            <a:ext cx="357190" cy="16249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Минус 65"/>
          <p:cNvSpPr/>
          <p:nvPr/>
        </p:nvSpPr>
        <p:spPr>
          <a:xfrm rot="19387644">
            <a:off x="4747640" y="3509201"/>
            <a:ext cx="357190" cy="232308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Минус 67"/>
          <p:cNvSpPr/>
          <p:nvPr/>
        </p:nvSpPr>
        <p:spPr>
          <a:xfrm rot="19171558">
            <a:off x="6097421" y="2591179"/>
            <a:ext cx="357190" cy="20939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Минус 68"/>
          <p:cNvSpPr/>
          <p:nvPr/>
        </p:nvSpPr>
        <p:spPr>
          <a:xfrm rot="19171558">
            <a:off x="6097421" y="2019673"/>
            <a:ext cx="357190" cy="20939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70" name="Минус 69"/>
          <p:cNvSpPr/>
          <p:nvPr/>
        </p:nvSpPr>
        <p:spPr>
          <a:xfrm rot="19171558">
            <a:off x="6811801" y="2162550"/>
            <a:ext cx="357190" cy="20939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Блок-схема: ручное управление 70"/>
          <p:cNvSpPr/>
          <p:nvPr/>
        </p:nvSpPr>
        <p:spPr>
          <a:xfrm>
            <a:off x="1643042" y="2000240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Блок-схема: ручное управление 71"/>
          <p:cNvSpPr/>
          <p:nvPr/>
        </p:nvSpPr>
        <p:spPr>
          <a:xfrm>
            <a:off x="4071934" y="3429000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Блок-схема: ручное управление 72"/>
          <p:cNvSpPr/>
          <p:nvPr/>
        </p:nvSpPr>
        <p:spPr>
          <a:xfrm>
            <a:off x="4000496" y="2857496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Блок-схема: ручное управление 73"/>
          <p:cNvSpPr/>
          <p:nvPr/>
        </p:nvSpPr>
        <p:spPr>
          <a:xfrm>
            <a:off x="3214678" y="2428868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Блок-схема: ручное управление 74"/>
          <p:cNvSpPr/>
          <p:nvPr/>
        </p:nvSpPr>
        <p:spPr>
          <a:xfrm>
            <a:off x="1643042" y="4286256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Блок-схема: ручное управление 75"/>
          <p:cNvSpPr/>
          <p:nvPr/>
        </p:nvSpPr>
        <p:spPr>
          <a:xfrm>
            <a:off x="6072198" y="2143116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Блок-схема: ручное управление 76"/>
          <p:cNvSpPr/>
          <p:nvPr/>
        </p:nvSpPr>
        <p:spPr>
          <a:xfrm>
            <a:off x="5357818" y="2643182"/>
            <a:ext cx="45719" cy="123828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Блок-схема: ручное управление 78"/>
          <p:cNvSpPr/>
          <p:nvPr/>
        </p:nvSpPr>
        <p:spPr>
          <a:xfrm>
            <a:off x="3428992" y="3857628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Блок-схема: ручное управление 80"/>
          <p:cNvSpPr/>
          <p:nvPr/>
        </p:nvSpPr>
        <p:spPr>
          <a:xfrm>
            <a:off x="7000892" y="785794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Блок-схема: ручное управление 81"/>
          <p:cNvSpPr/>
          <p:nvPr/>
        </p:nvSpPr>
        <p:spPr>
          <a:xfrm>
            <a:off x="2786050" y="785794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ручное управление 82"/>
          <p:cNvSpPr/>
          <p:nvPr/>
        </p:nvSpPr>
        <p:spPr>
          <a:xfrm>
            <a:off x="6643702" y="4500570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Блок-схема: ручное управление 83"/>
          <p:cNvSpPr/>
          <p:nvPr/>
        </p:nvSpPr>
        <p:spPr>
          <a:xfrm>
            <a:off x="5643570" y="3929066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Блок-схема: ручное управление 84"/>
          <p:cNvSpPr/>
          <p:nvPr/>
        </p:nvSpPr>
        <p:spPr>
          <a:xfrm>
            <a:off x="7215206" y="5929330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6" name="Блок-схема: ручное управление 85"/>
          <p:cNvSpPr/>
          <p:nvPr/>
        </p:nvSpPr>
        <p:spPr>
          <a:xfrm>
            <a:off x="2714612" y="5929330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7" name="Блок-схема: ручное управление 86"/>
          <p:cNvSpPr/>
          <p:nvPr/>
        </p:nvSpPr>
        <p:spPr>
          <a:xfrm>
            <a:off x="4714876" y="3643314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Блок-схема: ручное управление 87"/>
          <p:cNvSpPr/>
          <p:nvPr/>
        </p:nvSpPr>
        <p:spPr>
          <a:xfrm>
            <a:off x="3857620" y="4286256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0" name="Блок-схема: ручное управление 89"/>
          <p:cNvSpPr/>
          <p:nvPr/>
        </p:nvSpPr>
        <p:spPr>
          <a:xfrm>
            <a:off x="6786578" y="2357430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1" name="Блок-схема: ручное управление 90"/>
          <p:cNvSpPr/>
          <p:nvPr/>
        </p:nvSpPr>
        <p:spPr>
          <a:xfrm>
            <a:off x="6072198" y="2786058"/>
            <a:ext cx="71438" cy="14287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2" name="TextBox 91"/>
          <p:cNvSpPr txBox="1"/>
          <p:nvPr/>
        </p:nvSpPr>
        <p:spPr>
          <a:xfrm>
            <a:off x="2071671" y="2071678"/>
            <a:ext cx="461665" cy="264320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ru-RU" dirty="0" smtClean="0"/>
              <a:t>         автостоянка</a:t>
            </a:r>
            <a:endParaRPr lang="ru-RU" dirty="0"/>
          </a:p>
        </p:txBody>
      </p:sp>
      <p:sp>
        <p:nvSpPr>
          <p:cNvPr id="93" name="Рамка 92"/>
          <p:cNvSpPr/>
          <p:nvPr/>
        </p:nvSpPr>
        <p:spPr>
          <a:xfrm flipH="1" flipV="1">
            <a:off x="3071802" y="3357562"/>
            <a:ext cx="571504" cy="357187"/>
          </a:xfrm>
          <a:prstGeom prst="fram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214678" y="335756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95" name="Рамка 94"/>
          <p:cNvSpPr/>
          <p:nvPr/>
        </p:nvSpPr>
        <p:spPr>
          <a:xfrm>
            <a:off x="5000628" y="4286256"/>
            <a:ext cx="571504" cy="357190"/>
          </a:xfrm>
          <a:prstGeom prst="fram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214942" y="428625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97" name="TextBox 96"/>
          <p:cNvSpPr txBox="1"/>
          <p:nvPr/>
        </p:nvSpPr>
        <p:spPr>
          <a:xfrm>
            <a:off x="7500959" y="307181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7858148" y="214290"/>
            <a:ext cx="785818" cy="64294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9" name="Прямоугольник 98"/>
          <p:cNvSpPr/>
          <p:nvPr/>
        </p:nvSpPr>
        <p:spPr>
          <a:xfrm>
            <a:off x="1857356" y="1000108"/>
            <a:ext cx="6357982" cy="21431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0" name="Прямоугольник 99"/>
          <p:cNvSpPr/>
          <p:nvPr/>
        </p:nvSpPr>
        <p:spPr>
          <a:xfrm>
            <a:off x="1714480" y="571480"/>
            <a:ext cx="428628" cy="62865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1" name="Прямоугольник 100"/>
          <p:cNvSpPr/>
          <p:nvPr/>
        </p:nvSpPr>
        <p:spPr>
          <a:xfrm>
            <a:off x="2143108" y="5429264"/>
            <a:ext cx="5929354" cy="35719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33</Words>
  <Application>Microsoft Office PowerPoint</Application>
  <PresentationFormat>Экран (4:3)</PresentationFormat>
  <Paragraphs>20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9</cp:revision>
  <dcterms:created xsi:type="dcterms:W3CDTF">2017-10-18T01:43:30Z</dcterms:created>
  <dcterms:modified xsi:type="dcterms:W3CDTF">2018-02-28T04:58:22Z</dcterms:modified>
</cp:coreProperties>
</file>